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84"/>
  </p:notesMasterIdLst>
  <p:sldIdLst>
    <p:sldId id="258" r:id="rId2"/>
    <p:sldId id="267" r:id="rId3"/>
    <p:sldId id="268" r:id="rId4"/>
    <p:sldId id="270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2" r:id="rId23"/>
    <p:sldId id="361" r:id="rId24"/>
    <p:sldId id="363" r:id="rId25"/>
    <p:sldId id="365" r:id="rId26"/>
    <p:sldId id="366" r:id="rId27"/>
    <p:sldId id="367" r:id="rId28"/>
    <p:sldId id="368" r:id="rId29"/>
    <p:sldId id="369" r:id="rId30"/>
    <p:sldId id="370" r:id="rId31"/>
    <p:sldId id="377" r:id="rId32"/>
    <p:sldId id="371" r:id="rId33"/>
    <p:sldId id="372" r:id="rId34"/>
    <p:sldId id="373" r:id="rId35"/>
    <p:sldId id="374" r:id="rId36"/>
    <p:sldId id="375" r:id="rId37"/>
    <p:sldId id="376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398" r:id="rId59"/>
    <p:sldId id="399" r:id="rId60"/>
    <p:sldId id="400" r:id="rId61"/>
    <p:sldId id="401" r:id="rId62"/>
    <p:sldId id="402" r:id="rId63"/>
    <p:sldId id="403" r:id="rId64"/>
    <p:sldId id="404" r:id="rId65"/>
    <p:sldId id="405" r:id="rId66"/>
    <p:sldId id="406" r:id="rId67"/>
    <p:sldId id="407" r:id="rId68"/>
    <p:sldId id="408" r:id="rId69"/>
    <p:sldId id="409" r:id="rId70"/>
    <p:sldId id="410" r:id="rId71"/>
    <p:sldId id="411" r:id="rId72"/>
    <p:sldId id="412" r:id="rId73"/>
    <p:sldId id="413" r:id="rId74"/>
    <p:sldId id="414" r:id="rId75"/>
    <p:sldId id="415" r:id="rId76"/>
    <p:sldId id="416" r:id="rId77"/>
    <p:sldId id="417" r:id="rId78"/>
    <p:sldId id="418" r:id="rId79"/>
    <p:sldId id="419" r:id="rId80"/>
    <p:sldId id="420" r:id="rId81"/>
    <p:sldId id="421" r:id="rId82"/>
    <p:sldId id="422" r:id="rId83"/>
  </p:sldIdLst>
  <p:sldSz cx="9906000" cy="6858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-1104" y="1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24116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10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11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12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13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14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15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16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40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41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42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43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44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45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46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47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48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49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50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51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52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53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54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55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56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57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58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59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60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61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62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63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64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65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66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67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68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69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70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71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72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73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74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75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76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77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78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79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80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81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82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1" y="0"/>
            <a:ext cx="9905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3355848"/>
            <a:ext cx="87503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42950" y="1828800"/>
            <a:ext cx="87503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9906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7148830" y="0"/>
            <a:ext cx="4953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 bwMode="ltGray">
          <a:xfrm>
            <a:off x="7201662" y="0"/>
            <a:ext cx="272415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346950" y="274641"/>
            <a:ext cx="2063750" cy="5851525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304801"/>
            <a:ext cx="652145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60647" y="6377460"/>
            <a:ext cx="415610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155448"/>
            <a:ext cx="8915400" cy="1252728"/>
          </a:xfrm>
        </p:spPr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9906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9906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292" y="118872"/>
            <a:ext cx="8680958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02386" y="1828800"/>
            <a:ext cx="8690864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773936"/>
            <a:ext cx="437515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773936"/>
            <a:ext cx="437515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98988"/>
            <a:ext cx="4376870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449512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698988"/>
            <a:ext cx="4378590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449512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825" y="152400"/>
            <a:ext cx="2734056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70992" y="1743134"/>
            <a:ext cx="641402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81825" y="1730018"/>
            <a:ext cx="267462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3093715" y="0"/>
            <a:ext cx="4953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3093715" y="0"/>
            <a:ext cx="4953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308" y="155448"/>
            <a:ext cx="2735579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145790" y="1484808"/>
            <a:ext cx="676801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8308" y="1728216"/>
            <a:ext cx="267462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78308" y="1170432"/>
            <a:ext cx="2734056" cy="20116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93715" y="0"/>
            <a:ext cx="4953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3093715" y="0"/>
            <a:ext cx="4953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288792" y="1170432"/>
            <a:ext cx="5626608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034272" y="1170432"/>
            <a:ext cx="795019" cy="20116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9906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직사각형 6"/>
          <p:cNvSpPr/>
          <p:nvPr/>
        </p:nvSpPr>
        <p:spPr bwMode="ltGray">
          <a:xfrm>
            <a:off x="1" y="1"/>
            <a:ext cx="9905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52400"/>
            <a:ext cx="89154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775192"/>
            <a:ext cx="89154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476999"/>
            <a:ext cx="23114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860646" y="6476999"/>
            <a:ext cx="5966696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8096" y="6476999"/>
            <a:ext cx="795019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project\Administrator_1\01_관리자 로그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81" y="1992106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42" name="Picture 2" descr="C:\Users\USER\Desktop\project\Administrator_1\10_받은쪽지함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266" name="Picture 2" descr="C:\Users\USER\Desktop\project\Administrator_2\11_보낸쪽지함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290" name="Picture 2" descr="C:\Users\USER\Desktop\project\Administrator_2\12_쪽지보내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314" name="Picture 2" descr="C:\Users\USER\Desktop\project\Administrator_2\13_게시판 관리 메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338" name="Picture 2" descr="C:\Users\USER\Desktop\project\Administrator_2\14_전체 게시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362" name="Picture 2" descr="C:\Users\USER\Desktop\project\Administrator_2\15_새 게시판 등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386" name="Picture 2" descr="C:\Users\USER\Desktop\project\Administrator_2\16_새 게시판 수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410" name="Picture 2" descr="C:\Users\USER\Desktop\project\Administrator_2\17_커뮤니티 이벤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528" y="1649597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434" name="Picture 2" descr="C:\Users\USER\Desktop\project\Administrator_2\18_커뮤니티 이벤트 등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075" y="165517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458" name="Picture 2" descr="C:\Users\USER\Desktop\project\Administrator_2\19_커뮤니티 이벤트 상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565" y="1676400"/>
            <a:ext cx="51816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C:\Users\USER\Desktop\project\Administrator_1\02_관리자 메인페이지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65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482" name="Picture 2" descr="C:\Users\USER\Desktop\project\Administrator_2\20_커뮤니티 이벤트 수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85" y="1782000"/>
            <a:ext cx="6091200" cy="50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506" name="Picture 2" descr="C:\Users\USER\Desktop\project\Administrator_3\21_FAQ 자주 묻는 질문 글쓰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90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554" name="Picture 2" descr="C:\Users\USER\Desktop\project\Administrator_3\23_자주 묻는 질문 수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42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USER\Desktop\project\Administrator_3\22_FAQ 자주 묻는 질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538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578" name="Picture 2" descr="C:\Users\USER\Desktop\project\Administrator_3\24_카테고리 관리 메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627" name="Picture 3" descr="C:\Users\USER\Desktop\project\Administrator_3\25_상품 카테고리 관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651" name="Picture 3" descr="C:\Users\USER\Desktop\project\Administrator_3\26_이벤트 관리 메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8675" name="Picture 3" descr="C:\Users\USER\Desktop\project\Administrator_3\27_이벤트 목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699" name="Picture 3" descr="C:\Users\USER\Desktop\project\Administrator_3\28_이벤트 등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23" name="Picture 3" descr="C:\Users\USER\Desktop\project\Administrator_3\29_이벤트 상세보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4" name="Picture 2" descr="C:\Users\USER\Desktop\project\Administrator_1\03_브랜드 관리 메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65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1747" name="Picture 3" descr="C:\Users\USER\Desktop\project\Administrator_3\30_쿠폰 목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914" name="Picture 2" descr="C:\Users\USER\Desktop\project\Administrator_4\31_쿠폰 등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89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771" name="Picture 3" descr="C:\Users\USER\Desktop\project\Administrator_4\32_쿠폰 상세보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795" name="Picture 3" descr="C:\Users\USER\Desktop\project\Administrator_4\33_상품 관리 메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4819" name="Picture 3" descr="C:\Users\USER\Desktop\project\Administrator_4\34_재고 관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843" name="Picture 3" descr="C:\Users\USER\Desktop\project\Administrator_4\35_상품 등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867" name="Picture 3" descr="C:\Users\USER\Desktop\project\Administrator_4\36_상품 정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891" name="Picture 3" descr="C:\Users\USER\Desktop\project\Administrator_4\37_일일 판매량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938" name="Picture 2" descr="C:\Users\USER\Desktop\project\Main Page_1\01_메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90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46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62" name="Picture 2" descr="C:\Users\USER\Desktop\project\Main Page_1\02_로그인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17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 descr="C:\Users\USER\Desktop\project\Administrator_1\04_입점 브랜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65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1986" name="Picture 2" descr="C:\Users\USER\Desktop\project\Main Page_1\03_로그인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758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3010" name="Picture 2" descr="C:\Users\USER\Desktop\project\Main Page_1\04_아이디 및 비밀번호 찾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310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4034" name="Picture 2" descr="C:\Users\USER\Desktop\project\Main Page_1\05_회원가입 약관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01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5058" name="Picture 2" descr="C:\Users\USER\Desktop\project\Main Page_1\06_회원가입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04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6082" name="Picture 2" descr="C:\Users\USER\Desktop\project\Main Page_1\07_로그인 후 메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97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7106" name="Picture 2" descr="C:\Users\USER\Desktop\project\Main Page_1\08_상품 카테고리 선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477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130" name="Picture 2" descr="C:\Users\USER\Desktop\project\Main Page_1\09_상품 상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391" y="114300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9154" name="Picture 2" descr="C:\Users\USER\Desktop\project\Main Page_1\10_후기 수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99" y="1676400"/>
            <a:ext cx="51816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0178" name="Picture 2" descr="C:\Users\USER\Desktop\project\Main Page_2\11_받은쪽지함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62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202" name="Picture 2" descr="C:\Users\USER\Desktop\project\Main Page_2\12_보낸쪽지함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37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22" name="Picture 2" descr="C:\Users\USER\Desktop\project\Administrator_1\05_입점 문의 내역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2226" name="Picture 2" descr="C:\Users\USER\Desktop\project\Main Page_2\13_쪽지보내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87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3250" name="Picture 2" descr="C:\Users\USER\Desktop\project\Main Page_2\14_입점 문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42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4274" name="Picture 2" descr="C:\Users\USER\Desktop\project\Main Page_2\15_쿠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818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5298" name="Picture 2" descr="C:\Users\USER\Desktop\project\Main Page_2\16_이벤트 목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24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6322" name="Picture 2" descr="C:\Users\USER\Desktop\project\Main Page_2\17_이벤트 목록 상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00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7346" name="Picture 2" descr="C:\Users\USER\Desktop\project\Main Page_2\18_커뮤니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449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8370" name="Picture 2" descr="C:\Users\USER\Desktop\project\Main Page_2\19_전체 게시글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01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9394" name="Picture 2" descr="C:\Users\USER\Desktop\project\Main Page_2\20_자유 게시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90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418" name="Picture 2" descr="C:\Users\USER\Desktop\project\Main Page_3\21_자유 게시판 글쓰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19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42" name="Picture 2" descr="C:\Users\USER\Desktop\project\Main Page_3\22_자유 게시판 상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960" y="1676400"/>
            <a:ext cx="51816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6" name="Picture 2" descr="C:\Users\USER\Desktop\project\Administrator_1\06_고객 관리 메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8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2466" name="Picture 2" descr="C:\Users\USER\Desktop\project\Main Page_3\23_자유 게시판 수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11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3490" name="Picture 2" descr="C:\Users\USER\Desktop\project\Main Page_3\24_중고 거래 게시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995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4514" name="Picture 2" descr="C:\Users\USER\Desktop\project\Main Page_3\25_물품 등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90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5538" name="Picture 2" descr="C:\Users\USER\Desktop\project\Main Page_3\26_물품 수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75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6562" name="Picture 2" descr="C:\Users\USER\Desktop\project\Main Page_3\27_공지-이벤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09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7586" name="Picture 2" descr="C:\Users\USER\Desktop\project\Main Page_3\28_공지-이벤트 상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4" y="1676400"/>
            <a:ext cx="51816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8610" name="Picture 2" descr="C:\Users\USER\Desktop\project\Main Page_3\29_고객센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45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9634" name="Picture 2" descr="C:\Users\USER\Desktop\project\Main Page_3\30_문의하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499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0658" name="Picture 2" descr="C:\Users\USER\Desktop\project\Main Page_3\31_FAQ 자주 묻는 질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94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32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1682" name="Picture 2" descr="C:\Users\USER\Desktop\project\My Page_1\01_마이 페이지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094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250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170" name="Picture 2" descr="C:\Users\USER\Desktop\project\Administrator_1\07_회원조회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2706" name="Picture 2" descr="C:\Users\USER\Desktop\project\My Page_1\02_회원정보변경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04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2307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3730" name="Picture 2" descr="C:\Users\USER\Desktop\project\My Page_1\03_회원혜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97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4754" name="Picture 2" descr="C:\Users\USER\Desktop\project\My Page_1\04_장바구니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611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778" name="Picture 2" descr="C:\Users\USER\Desktop\project\My Page_1\05_주문조회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47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6802" name="Picture 2" descr="C:\Users\USER\Desktop\project\My Page_1\06_구매후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545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7826" name="Picture 2" descr="C:\Users\USER\Desktop\project\My Page_1\07_구매후기 상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760" y="114300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8850" name="Picture 2" descr="C:\Users\USER\Desktop\project\My Page_1\08_상품 문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45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9874" name="Picture 2" descr="C:\Users\USER\Desktop\project\My Page_1\09_상품 문의 상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311" y="114300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898" name="Picture 2" descr="C:\Users\USER\Desktop\project\My Page_1\10_상품 문의 작성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31" y="114300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1922" name="Picture 2" descr="C:\Users\USER\Desktop\project\My Page_2\11_11 문의 내역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08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194" name="Picture 2" descr="C:\Users\USER\Desktop\project\Administrator_1\08_회원 정보 수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2946" name="Picture 2" descr="C:\Users\USER\Desktop\project\My Page_2\12_적립금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744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3970" name="Picture 2" descr="C:\Users\USER\Desktop\project\My Page_2\13_쿠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59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4994" name="Picture 2" descr="C:\Users\USER\Desktop\project\My Page_2\14_배송지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1778000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89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218" name="Picture 2" descr="C:\Users\USER\Desktop\project\Administrator_1\09_비회원 조회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85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모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모듈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184</TotalTime>
  <Words>455</Words>
  <Application>Microsoft Office PowerPoint</Application>
  <PresentationFormat>A4 용지(210x297mm)</PresentationFormat>
  <Paragraphs>164</Paragraphs>
  <Slides>82</Slides>
  <Notes>82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3" baseType="lpstr">
      <vt:lpstr>모듈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관리자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메인 페이지</vt:lpstr>
      <vt:lpstr>화면 정의서 – 마이 페이지</vt:lpstr>
      <vt:lpstr>화면 정의서 – 마이 페이지</vt:lpstr>
      <vt:lpstr>화면 정의서 – 마이 페이지</vt:lpstr>
      <vt:lpstr>화면 정의서 – 마이 페이지</vt:lpstr>
      <vt:lpstr>화면 정의서 – 마이 페이지</vt:lpstr>
      <vt:lpstr>화면 정의서 – 마이 페이지</vt:lpstr>
      <vt:lpstr>화면 정의서 – 마이 페이지</vt:lpstr>
      <vt:lpstr>화면 정의서 – 마이 페이지</vt:lpstr>
      <vt:lpstr>화면 정의서 – 마이 페이지</vt:lpstr>
      <vt:lpstr>화면 정의서 – 마이 페이지</vt:lpstr>
      <vt:lpstr>화면 정의서 – 마이 페이지</vt:lpstr>
      <vt:lpstr>화면 정의서 – 마이 페이지</vt:lpstr>
      <vt:lpstr>화면 정의서 – 마이 페이지</vt:lpstr>
      <vt:lpstr>화면 정의서 – 마이 페이지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JaeHo Shin</cp:lastModifiedBy>
  <cp:revision>72</cp:revision>
  <dcterms:modified xsi:type="dcterms:W3CDTF">2019-07-07T09:07:26Z</dcterms:modified>
</cp:coreProperties>
</file>